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4" r:id="rId2"/>
    <p:sldId id="284" r:id="rId3"/>
    <p:sldId id="287" r:id="rId4"/>
    <p:sldId id="288" r:id="rId5"/>
    <p:sldId id="293" r:id="rId6"/>
    <p:sldId id="289" r:id="rId7"/>
    <p:sldId id="290" r:id="rId8"/>
    <p:sldId id="291" r:id="rId9"/>
    <p:sldId id="292" r:id="rId10"/>
    <p:sldId id="26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3CF251-E6DA-4D0B-9FEF-3287D2AFEA7C}" v="1" dt="2022-04-22T21:33:54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527F-C01E-0F4A-95BD-C91C9E5CF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5B8AE-FB34-A049-92FA-A50A51DDA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D40EF-6911-AB45-AF5A-3A249459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C1045-5E24-444D-BAD0-4C14D6236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2548B-D82D-CA44-9F29-1EC9513D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4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6254-1AAF-D146-B53D-3FB1B6D5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A5388-8E99-3F45-B2C2-F35A4E408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B5823-12E2-374F-80D1-170198BA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AB0A-E2B7-3B45-A05E-85DAF922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68B54-351E-404C-A33C-C27F7D1B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9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B5B11E-7753-DD47-9E4D-A8262E9C8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FB4F4-3D67-8146-8A69-2ED45A98A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BF0B7-23C2-F34F-8FDA-87B9B41C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80E7-1E80-0F47-80BB-BD684232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71BAB-2F69-114F-B8A6-CE1261FE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67B28-AB58-E846-9507-06F2EF05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A649-36FB-D542-A00F-B608F198E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081BC-E0D5-5D4B-A1D5-2623569C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8B425-933E-304B-A74E-09A9F93D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36145-75EA-4F48-991B-A89599DB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54383-E46A-2A48-ABF0-A9BCB401E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D67B3-7D4C-474A-AB31-3EAB94726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7A162-69E1-F04B-BAE9-5FC87FE7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37DF0-D439-C64B-8B33-D4902855D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08AD6-EDC4-794B-9DF6-9D5A502B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3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2EC9-3C41-5642-85FD-1A0AEDD3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898AF-08D8-1F49-AB8E-806E8B8EB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D4999-B8DD-6E4B-9A2F-EA235ED47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D4C0D-F5D4-D440-B0B9-F5599BDC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250B3-29BB-F746-B511-7A75A6F2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674E5-72D0-E44B-B278-55B5D52E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2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029A-FB71-B340-AAF6-648468CD2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94EA3-70E3-B14C-A3A7-3FB273E86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D96A8-3F44-9B41-9411-0EBDA414E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C6918-019E-EB44-AD7C-B9A528A64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63D8C-2CA6-564C-856A-7A6DBCBC9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8EC1B-F4F2-8448-89AF-8EAF68F2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B7A04-570D-1B40-AF0B-7F0D9B87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B941C1-364C-3447-986A-E3D87ABE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C813-B6A2-9744-96CB-5DD08B12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BA8E6-9A33-A04D-8171-533951CB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70F1D-F88A-0142-A256-6BBA8102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38F7E-4C9E-5947-83C0-412893B3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80043-939F-FD4E-8F09-636F2173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3A3B5-1A1D-1342-9A72-B50B191C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DC6F7-09B5-7249-AC88-FB017FBD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1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84FA-E98D-A445-9BB3-5FDD2C4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66DFC-AC24-0C4C-9D9C-55B6FAC5A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CA88E-5CCA-A246-8A16-EB537CAC9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518A7-FF5C-2242-90A1-AAD9FCA9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B7D34-9D9F-DA4D-A577-9F719D61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CC245-CB8C-9743-B18E-AE6C0858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7C9E-A55F-6D4A-9255-E39AF5DA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8FE69-5815-4049-BE82-72D5C98D1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D643E-16A3-0648-A9E5-D615BB5FF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F2813-7C19-CC47-9F9E-73F6A545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F9E3C-71AA-D34E-AB79-7407E2BE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8A1A1-506F-244D-9836-88337E49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1B7D45-63BA-B64E-BE76-39F977A5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24AB6-7FC2-934B-864B-7AE265D2F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BC9B0-D56E-E84C-B1F9-9D5CA43C4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A1E0-770A-EB46-A74A-A7DA10A46B2E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0433C-F5E4-3E4F-B0A5-C27A8C627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27526-011B-AC4E-A47E-A2F6029DE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6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F849D231-5A42-4FF9-86FA-73173A021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97ED14-C44A-4C57-A6DF-430120AD8312}"/>
              </a:ext>
            </a:extLst>
          </p:cNvPr>
          <p:cNvSpPr txBox="1"/>
          <p:nvPr/>
        </p:nvSpPr>
        <p:spPr>
          <a:xfrm>
            <a:off x="331694" y="2823446"/>
            <a:ext cx="110265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0070C0"/>
                </a:solidFill>
              </a:rPr>
              <a:t>Creating an entrepreneurial ecosystem as a structural imperative for the CASU model</a:t>
            </a:r>
          </a:p>
        </p:txBody>
      </p:sp>
    </p:spTree>
    <p:extLst>
      <p:ext uri="{BB962C8B-B14F-4D97-AF65-F5344CB8AC3E}">
        <p14:creationId xmlns:p14="http://schemas.microsoft.com/office/powerpoint/2010/main" val="3611675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617EB-8AE1-4DFD-BBE5-8F1404722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70C0"/>
                </a:solidFill>
              </a:rPr>
              <a:t>Rockdale Value Proposition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70C0"/>
                </a:solidFill>
              </a:rPr>
              <a:t>_______________________________________________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70C0"/>
                </a:solidFill>
              </a:rPr>
              <a:t>_______________________________________________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70C0"/>
                </a:solidFill>
              </a:rPr>
              <a:t>_______________________________________________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70C0"/>
                </a:solidFill>
              </a:rPr>
              <a:t>_______________________________________________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endParaRPr lang="en-US" sz="20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Rockdale’s Future Value Drivers</a:t>
            </a:r>
          </a:p>
          <a:p>
            <a:pPr lvl="1"/>
            <a:r>
              <a:rPr lang="en-US" dirty="0"/>
              <a:t>Small town Feel</a:t>
            </a:r>
          </a:p>
          <a:p>
            <a:pPr lvl="1"/>
            <a:r>
              <a:rPr lang="en-US" dirty="0"/>
              <a:t>Welcoming &amp; Friendly </a:t>
            </a:r>
          </a:p>
          <a:p>
            <a:pPr lvl="1"/>
            <a:r>
              <a:rPr lang="en-US" dirty="0"/>
              <a:t>High quality schools </a:t>
            </a:r>
          </a:p>
          <a:p>
            <a:pPr lvl="1"/>
            <a:r>
              <a:rPr lang="en-US"/>
              <a:t>Safe </a:t>
            </a:r>
            <a:endParaRPr lang="en-US" dirty="0"/>
          </a:p>
          <a:p>
            <a:pPr lvl="1"/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8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/>
          </a:bodyPr>
          <a:lstStyle/>
          <a:p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258733" y="2810932"/>
            <a:ext cx="368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Thank You for Your Participation.</a:t>
            </a:r>
            <a:br>
              <a:rPr lang="en-US" sz="3200" b="1" dirty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174626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420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Community Aspirations refer to the community resident’s shared goals, beliefs, and expectations.  There are different categories of aspirations, each provide a greater understanding of the community. </a:t>
            </a:r>
          </a:p>
          <a:p>
            <a:pPr marL="0" indent="0">
              <a:buNone/>
            </a:pPr>
            <a:endParaRPr lang="en-US" sz="6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24D561D-0A55-4EF5-BEE9-F70D6F328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058997"/>
              </p:ext>
            </p:extLst>
          </p:nvPr>
        </p:nvGraphicFramePr>
        <p:xfrm>
          <a:off x="708212" y="2618740"/>
          <a:ext cx="10775576" cy="323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7788">
                  <a:extLst>
                    <a:ext uri="{9D8B030D-6E8A-4147-A177-3AD203B41FA5}">
                      <a16:colId xmlns:a16="http://schemas.microsoft.com/office/drawing/2014/main" val="2338589504"/>
                    </a:ext>
                  </a:extLst>
                </a:gridCol>
                <a:gridCol w="5387788">
                  <a:extLst>
                    <a:ext uri="{9D8B030D-6E8A-4147-A177-3AD203B41FA5}">
                      <a16:colId xmlns:a16="http://schemas.microsoft.com/office/drawing/2014/main" val="2439340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Aspirations of Survey Respondents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Aspirations of Workshop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217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Easy to do Business in Rockdale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570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Employment 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Great Location for new businesses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711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Cooperative Community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Strong School System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903482"/>
                  </a:ext>
                </a:extLst>
              </a:tr>
              <a:tr h="5775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Modern Public 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Availability for skilled labor training through Temple Community College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59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High Quality School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Relaxed Lifestyle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22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Access to Healthcare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Kind and People Centered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1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Friendly and Supportive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Pride in Community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288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48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613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90688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Key Strategic Priorities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Housing Availability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Modernized Utility Infrastructure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Workforce Development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Public Safety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Downtown Revitalization and Corridor Beautification Projects </a:t>
            </a:r>
          </a:p>
        </p:txBody>
      </p:sp>
    </p:spTree>
    <p:extLst>
      <p:ext uri="{BB962C8B-B14F-4D97-AF65-F5344CB8AC3E}">
        <p14:creationId xmlns:p14="http://schemas.microsoft.com/office/powerpoint/2010/main" val="303338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24504"/>
            <a:ext cx="11136085" cy="4552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Key Strategic Priorities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Housing Availability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Conduct housing study habitable &amp; unhabitable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Grading Classification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 Multi-family housing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Industrial park conversion to residential and sale to developer/rezoning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Development of new school with new residential developers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Develop community  marketing campaign</a:t>
            </a:r>
          </a:p>
          <a:p>
            <a:pPr lvl="3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Small town Feel</a:t>
            </a:r>
          </a:p>
          <a:p>
            <a:pPr lvl="3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Welcoming &amp; Friendly</a:t>
            </a:r>
          </a:p>
          <a:p>
            <a:pPr lvl="3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Low crime </a:t>
            </a:r>
          </a:p>
          <a:p>
            <a:pPr lvl="2">
              <a:spcAft>
                <a:spcPts val="120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 marL="914400" lvl="2" indent="0">
              <a:spcAft>
                <a:spcPts val="1200"/>
              </a:spcAft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6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24504"/>
            <a:ext cx="11136085" cy="4552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Key Strategic Priorities </a:t>
            </a:r>
          </a:p>
          <a:p>
            <a:pPr marL="457200" lvl="1" indent="0">
              <a:buNone/>
            </a:pPr>
            <a:r>
              <a:rPr lang="en-US" sz="3200" b="1" dirty="0"/>
              <a:t> Housing Availability Continued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Rockdale showcase-developers invited “Rockdale Presents”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Map of development opportunities with voluntary annexation</a:t>
            </a:r>
          </a:p>
          <a:p>
            <a:pPr lvl="3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Water &amp; sewer</a:t>
            </a:r>
          </a:p>
          <a:p>
            <a:pPr lvl="3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Expand Rockdale CCN 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Development of Board of Realtors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Distribute utility map-one page hand out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End permits for RV parks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Penalties for absentee owners with substantial property </a:t>
            </a:r>
          </a:p>
          <a:p>
            <a:pPr lvl="2">
              <a:spcAft>
                <a:spcPts val="120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8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24503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Key Strategic Priorities </a:t>
            </a:r>
          </a:p>
          <a:p>
            <a:pPr marL="457200" lvl="1" indent="0">
              <a:buNone/>
            </a:pPr>
            <a:r>
              <a:rPr lang="en-US" sz="3200" b="1" dirty="0"/>
              <a:t>2.	Modernized Utility Infrastructure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Initiation of $27.4 M water infrastructure project 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Prioritize cast iron, asbestos, leaks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Initiate utility assessments in growth areas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Lender financing tools to support development </a:t>
            </a: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1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24503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Key Strategic Priorities </a:t>
            </a:r>
          </a:p>
          <a:p>
            <a:pPr marL="457200" lvl="1" indent="0">
              <a:buNone/>
            </a:pPr>
            <a:r>
              <a:rPr lang="en-US" sz="3200" b="1" dirty="0"/>
              <a:t>3.	Workforce Development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RISD Collaboration &amp; grant proposal with Temple College to convert hospital to teaching facility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TWC financial resources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Conversion of hospital building to workforce training and education facility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Involvement of larger private sector employers 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Fund a feasibility study for a rural IT Center </a:t>
            </a: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5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24503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Key Strategic Priorities </a:t>
            </a:r>
          </a:p>
          <a:p>
            <a:pPr marL="457200" lvl="1" indent="0">
              <a:buNone/>
            </a:pPr>
            <a:r>
              <a:rPr lang="en-US" sz="3200" b="1" dirty="0"/>
              <a:t>4.	Public Safety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Ordinance enforcement to place homes on tear down list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Extend commercial vacant building ordinance to residential properties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Require full kitchen for any property renting to residents for 30 days</a:t>
            </a: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8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24503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Key Strategic Priorities </a:t>
            </a:r>
          </a:p>
          <a:p>
            <a:pPr marL="457200" lvl="1" indent="0">
              <a:buNone/>
            </a:pPr>
            <a:r>
              <a:rPr lang="en-US" sz="3200" b="1" dirty="0"/>
              <a:t>5.	</a:t>
            </a:r>
            <a:r>
              <a:rPr lang="en-US" sz="2800" b="1" dirty="0"/>
              <a:t>Downtown Revitalization and Corridor Beautification Projects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Identify best practices of other communities for resolving substandard abandoned property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Enforcement of available use zoning regulations</a:t>
            </a:r>
          </a:p>
          <a:p>
            <a:pPr lvl="2">
              <a:spcAft>
                <a:spcPts val="1200"/>
              </a:spcAft>
            </a:pPr>
            <a:r>
              <a:rPr lang="en-US" dirty="0" err="1">
                <a:solidFill>
                  <a:srgbClr val="0070C0"/>
                </a:solidFill>
              </a:rPr>
              <a:t>TXDot</a:t>
            </a:r>
            <a:r>
              <a:rPr lang="en-US" dirty="0">
                <a:solidFill>
                  <a:srgbClr val="0070C0"/>
                </a:solidFill>
              </a:rPr>
              <a:t> redesign of intersection 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Explore options to create a “Main Street” program</a:t>
            </a: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62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467</Words>
  <Application>Microsoft Office PowerPoint</Application>
  <PresentationFormat>Widescreen</PresentationFormat>
  <Paragraphs>111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Eras Bold ITC</vt:lpstr>
      <vt:lpstr>Office Theme</vt:lpstr>
      <vt:lpstr>PowerPoint Presentation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Garza, Marisa</dc:creator>
  <cp:lastModifiedBy>Elizondo, Shawn</cp:lastModifiedBy>
  <cp:revision>32</cp:revision>
  <dcterms:created xsi:type="dcterms:W3CDTF">2020-09-02T22:21:52Z</dcterms:created>
  <dcterms:modified xsi:type="dcterms:W3CDTF">2022-04-25T21:07:02Z</dcterms:modified>
</cp:coreProperties>
</file>